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2F8D2-0474-4DB6-9C4C-B856D4915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759F33-4A74-4D57-A89B-C6074954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D09004-DA16-4CFD-86AE-7FA2DA6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F09BE1-AAD1-4DC7-8C91-BE991236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8705D4-B7CB-4145-864F-BC341C1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24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0F11D-2FB1-41BF-85F7-3689FD1B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A91A60D-A7D5-403A-85EF-EC8FC9D0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2A8C0C-6B63-433D-89F5-0CFB1583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443FE6-D2E9-4DC4-9972-79913511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242968-6380-409B-81B4-08D28E8E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88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ED2AB63-C275-4D5C-AC80-BE594DA0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2C1A8F5-3068-4155-8830-D99C9160E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E348A3-188E-471F-A5BA-580D3563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471EEF-E4A4-4694-A038-E129E480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3BA608-EDD5-44B6-ADC8-10BA8179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70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B3073D-F79F-4F65-9B9A-209A71B0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1F89EB-6B0D-46AB-B41F-AE4ACB4A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82B917-CC0D-4C25-9BB1-63316AE5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47FE4D-7A8B-49B0-99DF-062E80F5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EE59D-2ABB-4B11-9112-ABCE4872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1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84492-B921-4D89-9894-8C8F9EE4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634EDD-0875-495D-913E-F64CC27E2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76EEC4-A6ED-49FD-A836-325EBE2A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2EE309-067D-4159-B53C-23B2070F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7844C1-753D-4D37-BD2D-5F9C8AF4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09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2942DE-ED57-4920-B744-6BE35D5F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4FA706-B108-407E-9CE3-C007B778A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F4500DC-FEC8-4377-81D0-7B436E018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65D1C2F-3B53-40D5-A4DE-69566BF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DAC7CB-1963-457F-8CE3-74D1DE6D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967A7D-13BE-4F6C-856D-4F15F9AB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74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CC346-E1DD-42E4-A959-1F7C155A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A0DE8E-D6BE-48B8-97CB-C10152CD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D4ECF3D-701B-46AD-BCE5-CFCEC013C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DB0F24D-4581-4011-BACC-C6C559419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011F24-4AAA-4F35-9F51-AAAF2ECD9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5046C02-E87C-447F-B541-C0FC6519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DCEBEBC-D9D9-40F3-A5C8-7E245957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C98C9A8-F0E7-42E1-AA41-F86C7023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15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1E886-DFDD-42C5-B84B-5A2E9EF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128B1C7-245D-45A7-8593-5C139384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AE2EC12-BC54-4C1B-8961-AA3020B6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CE6961A-D9B6-488A-97E2-FADCDB7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3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BF7E310-E1EC-4500-BBAD-F316DEA7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C796BC0-019B-4E51-A368-61F08068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F6DE76C-60B1-4552-A662-40891D7A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18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2F8B5D-BFAA-4608-A1D2-0A23C817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DF1CB1-5420-4E5B-846A-0EB8BB22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5CAF5F-8BE7-4558-AF2C-FE7043AFC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AB28AD-5F8F-49D0-A785-90A893A0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63E0C83-77C5-4FFE-B621-10E92720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895881A-38E6-41DB-BFA8-5E36DB10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52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768E5-30E9-449C-8601-C69E69C5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85FE2C9-A5E0-4E1F-8D67-B10C96992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F5790AB-8152-4273-830B-29E058A59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E5B186-6EB8-4713-B550-8669D6EB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1B4B325-5303-4B42-A04D-40E5659D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E94836E-5D58-4A0F-97B1-59B5D98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4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83D8471-7721-46DD-B616-8C2978C2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51C66F-4E97-48CE-88D5-2BE2AEE8F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FB19EB-BFE1-4333-BB9E-3AE0B2AE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0E45-8DC2-4B8F-8635-A2AB2E650652}" type="datetimeFigureOut">
              <a:rPr lang="sl-SI" smtClean="0"/>
              <a:t>5. 09. 2023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FF84E7-594B-4EF9-9F26-F5ED2B7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4A6449A-EF7F-4174-B70C-12769449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76F1-CE55-46B9-9F78-84625AC479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503A9-1EE3-48E9-8FB4-92B48680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b="1" u="sng" dirty="0">
                <a:solidFill>
                  <a:schemeClr val="accent6"/>
                </a:solidFill>
              </a:rPr>
              <a:t>RANDC </a:t>
            </a:r>
            <a:r>
              <a:rPr lang="sl-SI" b="1" u="sng" dirty="0" err="1">
                <a:solidFill>
                  <a:schemeClr val="accent6"/>
                </a:solidFill>
              </a:rPr>
              <a:t>traffic</a:t>
            </a:r>
            <a:r>
              <a:rPr lang="sl-SI" b="1" u="sng" dirty="0">
                <a:solidFill>
                  <a:schemeClr val="accent6"/>
                </a:solidFill>
              </a:rPr>
              <a:t> </a:t>
            </a:r>
            <a:r>
              <a:rPr lang="sl-SI" b="1" u="sng" dirty="0" err="1">
                <a:solidFill>
                  <a:schemeClr val="accent6"/>
                </a:solidFill>
              </a:rPr>
              <a:t>lights</a:t>
            </a:r>
            <a:r>
              <a:rPr lang="sl-SI" b="1" u="sng" dirty="0">
                <a:solidFill>
                  <a:schemeClr val="accent6"/>
                </a:solidFill>
              </a:rPr>
              <a:t> </a:t>
            </a:r>
            <a:r>
              <a:rPr lang="sl-SI" b="1" u="sng" dirty="0" err="1">
                <a:solidFill>
                  <a:schemeClr val="accent6"/>
                </a:solidFill>
              </a:rPr>
              <a:t>with</a:t>
            </a:r>
            <a:r>
              <a:rPr lang="sl-SI" b="1" u="sng" dirty="0">
                <a:solidFill>
                  <a:schemeClr val="accent6"/>
                </a:solidFill>
              </a:rPr>
              <a:t> </a:t>
            </a:r>
            <a:r>
              <a:rPr lang="sl-SI" b="1" u="sng" dirty="0" err="1">
                <a:solidFill>
                  <a:schemeClr val="accent6"/>
                </a:solidFill>
              </a:rPr>
              <a:t>Appinventor</a:t>
            </a:r>
            <a:r>
              <a:rPr lang="sl-SI" b="1" u="sng" dirty="0">
                <a:solidFill>
                  <a:schemeClr val="accent6"/>
                </a:solidFill>
              </a:rPr>
              <a:t> </a:t>
            </a:r>
            <a:r>
              <a:rPr lang="sl-SI" b="1" u="sng" dirty="0" err="1">
                <a:solidFill>
                  <a:schemeClr val="accent6"/>
                </a:solidFill>
              </a:rPr>
              <a:t>and</a:t>
            </a:r>
            <a:r>
              <a:rPr lang="sl-SI" b="1" u="sng" dirty="0">
                <a:solidFill>
                  <a:schemeClr val="accent6"/>
                </a:solidFill>
              </a:rPr>
              <a:t> </a:t>
            </a:r>
            <a:r>
              <a:rPr lang="sl-SI" b="1" u="sng" dirty="0" err="1">
                <a:solidFill>
                  <a:schemeClr val="accent6"/>
                </a:solidFill>
              </a:rPr>
              <a:t>Arduino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4369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AutoNum type="arabicPeriod"/>
            </a:pPr>
            <a:r>
              <a:rPr lang="sl-SI" b="1" dirty="0" err="1"/>
              <a:t>Appinventor</a:t>
            </a:r>
            <a:r>
              <a:rPr lang="sl-SI" b="1" dirty="0"/>
              <a:t> </a:t>
            </a:r>
          </a:p>
          <a:p>
            <a:pPr marL="0" lvl="0" indent="0">
              <a:buNone/>
            </a:pPr>
            <a:endParaRPr lang="sl-SI" b="1" dirty="0"/>
          </a:p>
          <a:p>
            <a:pPr marL="0" lvl="0" indent="0">
              <a:buNone/>
            </a:pPr>
            <a:r>
              <a:rPr lang="sl-SI" b="1" u="sng" dirty="0"/>
              <a:t>1.1. </a:t>
            </a:r>
            <a:r>
              <a:rPr lang="sl-SI" b="1" u="sng" dirty="0" err="1"/>
              <a:t>Designer</a:t>
            </a:r>
            <a:r>
              <a:rPr lang="sl-SI" u="sng" dirty="0"/>
              <a:t>:</a:t>
            </a:r>
            <a:endParaRPr lang="sl-SI" dirty="0"/>
          </a:p>
          <a:p>
            <a:r>
              <a:rPr lang="sl-SI" dirty="0"/>
              <a:t>In </a:t>
            </a:r>
            <a:r>
              <a:rPr lang="sl-SI" dirty="0" err="1"/>
              <a:t>designer</a:t>
            </a:r>
            <a:r>
              <a:rPr lang="sl-SI" dirty="0"/>
              <a:t> </a:t>
            </a:r>
            <a:r>
              <a:rPr lang="sl-SI" dirty="0" err="1"/>
              <a:t>section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design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look</a:t>
            </a:r>
            <a:r>
              <a:rPr lang="sl-SI" dirty="0"/>
              <a:t> of </a:t>
            </a:r>
            <a:r>
              <a:rPr lang="sl-SI" dirty="0" err="1"/>
              <a:t>application</a:t>
            </a:r>
            <a:r>
              <a:rPr lang="sl-SI" dirty="0"/>
              <a:t>. </a:t>
            </a:r>
          </a:p>
          <a:p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add</a:t>
            </a:r>
            <a:r>
              <a:rPr lang="sl-SI" dirty="0"/>
              <a:t> </a:t>
            </a:r>
            <a:r>
              <a:rPr lang="sl-SI" dirty="0" err="1"/>
              <a:t>pictures</a:t>
            </a:r>
            <a:r>
              <a:rPr lang="sl-SI" dirty="0"/>
              <a:t>, </a:t>
            </a:r>
            <a:r>
              <a:rPr lang="sl-SI" dirty="0" err="1"/>
              <a:t>buttons</a:t>
            </a:r>
            <a:r>
              <a:rPr lang="sl-SI" dirty="0"/>
              <a:t>, </a:t>
            </a:r>
            <a:r>
              <a:rPr lang="sl-SI" dirty="0" err="1"/>
              <a:t>arrangements</a:t>
            </a:r>
            <a:r>
              <a:rPr lang="sl-SI" dirty="0"/>
              <a:t>, </a:t>
            </a:r>
            <a:r>
              <a:rPr lang="sl-SI" dirty="0" err="1"/>
              <a:t>labels</a:t>
            </a:r>
            <a:r>
              <a:rPr lang="sl-SI" dirty="0"/>
              <a:t>, </a:t>
            </a:r>
            <a:r>
              <a:rPr lang="sl-SI" dirty="0" err="1"/>
              <a:t>Bluetooth</a:t>
            </a:r>
            <a:r>
              <a:rPr lang="sl-SI" dirty="0"/>
              <a:t> </a:t>
            </a:r>
            <a:r>
              <a:rPr lang="sl-SI" dirty="0" err="1"/>
              <a:t>clients</a:t>
            </a:r>
            <a:r>
              <a:rPr lang="sl-SI" dirty="0"/>
              <a:t>, </a:t>
            </a:r>
            <a:r>
              <a:rPr lang="sl-SI" dirty="0" err="1"/>
              <a:t>sensors</a:t>
            </a:r>
            <a:r>
              <a:rPr lang="sl-SI" dirty="0"/>
              <a:t>, </a:t>
            </a:r>
            <a:r>
              <a:rPr lang="sl-SI" dirty="0" err="1"/>
              <a:t>clock</a:t>
            </a:r>
            <a:r>
              <a:rPr lang="sl-SI" dirty="0"/>
              <a:t>,…</a:t>
            </a:r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want</a:t>
            </a:r>
            <a:r>
              <a:rPr lang="sl-SI" dirty="0"/>
              <a:t> to design </a:t>
            </a:r>
            <a:r>
              <a:rPr lang="sl-SI" dirty="0" err="1"/>
              <a:t>application</a:t>
            </a:r>
            <a:r>
              <a:rPr lang="sl-SI" dirty="0"/>
              <a:t>,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sl-SI" dirty="0" err="1"/>
              <a:t>control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change</a:t>
            </a:r>
            <a:r>
              <a:rPr lang="sl-SI" dirty="0"/>
              <a:t> </a:t>
            </a:r>
            <a:r>
              <a:rPr lang="sl-SI" dirty="0" err="1"/>
              <a:t>traffic</a:t>
            </a:r>
            <a:r>
              <a:rPr lang="sl-SI" dirty="0"/>
              <a:t> </a:t>
            </a:r>
            <a:r>
              <a:rPr lang="sl-SI" dirty="0" err="1"/>
              <a:t>lights</a:t>
            </a:r>
            <a:r>
              <a:rPr lang="sl-SI" dirty="0"/>
              <a:t>.</a:t>
            </a:r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</a:t>
            </a:r>
            <a:r>
              <a:rPr lang="sl-SI" dirty="0" err="1"/>
              <a:t>add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4 </a:t>
            </a:r>
            <a:r>
              <a:rPr lang="sl-SI" dirty="0" err="1"/>
              <a:t>buttons</a:t>
            </a:r>
            <a:endParaRPr lang="sl-SI" dirty="0"/>
          </a:p>
          <a:p>
            <a:pPr lvl="1"/>
            <a:r>
              <a:rPr lang="sl-SI" dirty="0"/>
              <a:t>2 </a:t>
            </a:r>
            <a:r>
              <a:rPr lang="sl-SI" dirty="0" err="1"/>
              <a:t>labels</a:t>
            </a:r>
            <a:endParaRPr lang="sl-SI" dirty="0"/>
          </a:p>
          <a:p>
            <a:pPr lvl="1"/>
            <a:r>
              <a:rPr lang="sl-SI" dirty="0"/>
              <a:t>4 </a:t>
            </a:r>
            <a:r>
              <a:rPr lang="sl-SI" dirty="0" err="1"/>
              <a:t>pictures</a:t>
            </a:r>
            <a:r>
              <a:rPr lang="sl-SI" dirty="0"/>
              <a:t> (</a:t>
            </a:r>
            <a:r>
              <a:rPr lang="sl-SI" dirty="0" err="1"/>
              <a:t>folder</a:t>
            </a:r>
            <a:r>
              <a:rPr lang="sl-SI" dirty="0"/>
              <a:t> RANDC </a:t>
            </a:r>
            <a:r>
              <a:rPr lang="sl-SI" dirty="0" err="1"/>
              <a:t>resources</a:t>
            </a:r>
            <a:r>
              <a:rPr lang="sl-SI" dirty="0"/>
              <a:t> on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computer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3 horizontal </a:t>
            </a:r>
            <a:r>
              <a:rPr lang="sl-SI" dirty="0" err="1"/>
              <a:t>arrangements</a:t>
            </a:r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416466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2. </a:t>
            </a:r>
            <a:r>
              <a:rPr lang="sl-SI" dirty="0" err="1"/>
              <a:t>Arduino</a:t>
            </a:r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EE1BF14B-D4EF-49E2-9532-2B93C7851B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54" y="1321487"/>
            <a:ext cx="6696411" cy="45558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C71531-6924-4078-835E-69F3CF6FDC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18" y="455552"/>
            <a:ext cx="2938636" cy="61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2CE7484B-9D9C-4522-A5E5-DD0019C30C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13" y="241230"/>
            <a:ext cx="5572462" cy="50927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5636A1-D972-4E82-B5D3-24C190A031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63" y="1502385"/>
            <a:ext cx="4943138" cy="53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5C763669-72F9-4E77-9AAC-FE6F6D6525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0317" b="45111"/>
          <a:stretch/>
        </p:blipFill>
        <p:spPr bwMode="auto">
          <a:xfrm>
            <a:off x="1676400" y="241230"/>
            <a:ext cx="9628094" cy="4138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72DE812-B466-4CC2-A6CC-37BE14489E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60" y="4249271"/>
            <a:ext cx="4511713" cy="2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90302"/>
            <a:ext cx="10515600" cy="4351338"/>
          </a:xfrm>
        </p:spPr>
        <p:txBody>
          <a:bodyPr/>
          <a:lstStyle/>
          <a:p>
            <a:r>
              <a:rPr lang="sl-SI" dirty="0"/>
              <a:t>On </a:t>
            </a:r>
            <a:r>
              <a:rPr lang="sl-SI" dirty="0" err="1"/>
              <a:t>picture</a:t>
            </a:r>
            <a:r>
              <a:rPr lang="sl-SI" dirty="0"/>
              <a:t> </a:t>
            </a:r>
            <a:r>
              <a:rPr lang="sl-SI" dirty="0" err="1"/>
              <a:t>below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see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example</a:t>
            </a:r>
            <a:r>
              <a:rPr lang="sl-SI" dirty="0"/>
              <a:t> how to </a:t>
            </a:r>
            <a:r>
              <a:rPr lang="sl-SI" dirty="0" err="1"/>
              <a:t>arrange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(</a:t>
            </a:r>
            <a:r>
              <a:rPr lang="sl-SI" dirty="0" err="1"/>
              <a:t>pictures</a:t>
            </a:r>
            <a:r>
              <a:rPr lang="sl-SI" dirty="0"/>
              <a:t> are </a:t>
            </a:r>
            <a:r>
              <a:rPr lang="sl-SI" dirty="0" err="1"/>
              <a:t>hidden</a:t>
            </a:r>
            <a:r>
              <a:rPr lang="sl-SI" dirty="0"/>
              <a:t>).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10" name="Slika 9">
            <a:extLst>
              <a:ext uri="{FF2B5EF4-FFF2-40B4-BE49-F238E27FC236}">
                <a16:creationId xmlns:a16="http://schemas.microsoft.com/office/drawing/2014/main" id="{97C555AD-550B-46D3-BB5C-DAC3043979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85" y="1465314"/>
            <a:ext cx="7208895" cy="53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9012"/>
            <a:ext cx="10515600" cy="4351338"/>
          </a:xfrm>
        </p:spPr>
        <p:txBody>
          <a:bodyPr/>
          <a:lstStyle/>
          <a:p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easier</a:t>
            </a:r>
            <a:r>
              <a:rPr lang="sl-SI" dirty="0"/>
              <a:t> </a:t>
            </a:r>
            <a:r>
              <a:rPr lang="sl-SI" dirty="0" err="1"/>
              <a:t>reading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later</a:t>
            </a:r>
            <a:r>
              <a:rPr lang="sl-SI" dirty="0"/>
              <a:t> </a:t>
            </a:r>
            <a:r>
              <a:rPr lang="sl-SI" dirty="0" err="1"/>
              <a:t>programming</a:t>
            </a:r>
            <a:r>
              <a:rPr lang="sl-SI" dirty="0"/>
              <a:t>,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rename</a:t>
            </a:r>
            <a:r>
              <a:rPr lang="sl-SI" dirty="0"/>
              <a:t> </a:t>
            </a:r>
            <a:r>
              <a:rPr lang="sl-SI" dirty="0" err="1"/>
              <a:t>buttons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what</a:t>
            </a:r>
            <a:r>
              <a:rPr lang="sl-SI" dirty="0"/>
              <a:t> is </a:t>
            </a:r>
            <a:r>
              <a:rPr lang="sl-SI" dirty="0" err="1"/>
              <a:t>written</a:t>
            </a:r>
            <a:r>
              <a:rPr lang="sl-SI" dirty="0"/>
              <a:t> on </a:t>
            </a:r>
            <a:r>
              <a:rPr lang="sl-SI" dirty="0" err="1"/>
              <a:t>them</a:t>
            </a:r>
            <a:r>
              <a:rPr lang="sl-SI" dirty="0"/>
              <a:t>. Same </a:t>
            </a:r>
            <a:r>
              <a:rPr lang="sl-SI" dirty="0" err="1"/>
              <a:t>goes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labels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pictures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6E42650E-B1CA-4715-BE85-506DA8AFE36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/>
          <a:stretch/>
        </p:blipFill>
        <p:spPr bwMode="auto">
          <a:xfrm>
            <a:off x="0" y="1567288"/>
            <a:ext cx="6239435" cy="5290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72285DF-A2E7-4DB9-A083-08B45BA1FD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/>
          <a:stretch/>
        </p:blipFill>
        <p:spPr bwMode="auto">
          <a:xfrm>
            <a:off x="6331802" y="1567288"/>
            <a:ext cx="5860198" cy="5290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89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41230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/>
              <a:t>To </a:t>
            </a:r>
            <a:r>
              <a:rPr lang="sl-SI" sz="2400" dirty="0" err="1"/>
              <a:t>work</a:t>
            </a:r>
            <a:r>
              <a:rPr lang="sl-SI" sz="2400" dirty="0"/>
              <a:t> </a:t>
            </a:r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pictures</a:t>
            </a:r>
            <a:r>
              <a:rPr lang="sl-SI" sz="2400" dirty="0"/>
              <a:t> </a:t>
            </a:r>
            <a:r>
              <a:rPr lang="sl-SI" sz="2400" dirty="0" err="1"/>
              <a:t>we</a:t>
            </a:r>
            <a:r>
              <a:rPr lang="sl-SI" sz="2400" dirty="0"/>
              <a:t> </a:t>
            </a:r>
            <a:r>
              <a:rPr lang="sl-SI" sz="2400" dirty="0" err="1"/>
              <a:t>want</a:t>
            </a:r>
            <a:r>
              <a:rPr lang="sl-SI" sz="2400" dirty="0"/>
              <a:t>, </a:t>
            </a:r>
            <a:r>
              <a:rPr lang="sl-SI" sz="2400" dirty="0" err="1"/>
              <a:t>we</a:t>
            </a:r>
            <a:r>
              <a:rPr lang="sl-SI" sz="2400" dirty="0"/>
              <a:t> </a:t>
            </a:r>
            <a:r>
              <a:rPr lang="sl-SI" sz="2400" dirty="0" err="1"/>
              <a:t>need</a:t>
            </a:r>
            <a:r>
              <a:rPr lang="sl-SI" sz="2400" dirty="0"/>
              <a:t> to import </a:t>
            </a:r>
            <a:r>
              <a:rPr lang="sl-SI" sz="2400" dirty="0" err="1"/>
              <a:t>them</a:t>
            </a:r>
            <a:r>
              <a:rPr lang="sl-SI" sz="2400" dirty="0"/>
              <a:t> </a:t>
            </a:r>
            <a:r>
              <a:rPr lang="sl-SI" sz="2400" dirty="0" err="1"/>
              <a:t>into</a:t>
            </a:r>
            <a:r>
              <a:rPr lang="sl-SI" sz="2400" dirty="0"/>
              <a:t> </a:t>
            </a:r>
            <a:r>
              <a:rPr lang="sl-SI" sz="2400" dirty="0" err="1"/>
              <a:t>our</a:t>
            </a:r>
            <a:r>
              <a:rPr lang="sl-SI" sz="2400" dirty="0"/>
              <a:t> </a:t>
            </a:r>
            <a:r>
              <a:rPr lang="sl-SI" sz="2400" dirty="0" err="1"/>
              <a:t>project</a:t>
            </a:r>
            <a:r>
              <a:rPr lang="sl-SI" sz="2400" dirty="0"/>
              <a:t>. </a:t>
            </a:r>
            <a:r>
              <a:rPr lang="sl-SI" sz="2400" dirty="0" err="1"/>
              <a:t>You</a:t>
            </a:r>
            <a:r>
              <a:rPr lang="sl-SI" sz="2400" dirty="0"/>
              <a:t> </a:t>
            </a:r>
            <a:r>
              <a:rPr lang="sl-SI" sz="2400" dirty="0" err="1"/>
              <a:t>cant</a:t>
            </a:r>
            <a:r>
              <a:rPr lang="sl-SI" sz="2400" dirty="0"/>
              <a:t> </a:t>
            </a:r>
            <a:r>
              <a:rPr lang="sl-SI" sz="2400" dirty="0" err="1"/>
              <a:t>find</a:t>
            </a:r>
            <a:r>
              <a:rPr lang="sl-SI" sz="2400" dirty="0"/>
              <a:t> </a:t>
            </a:r>
            <a:r>
              <a:rPr lang="sl-SI" sz="2400" dirty="0" err="1"/>
              <a:t>pictures</a:t>
            </a:r>
            <a:r>
              <a:rPr lang="sl-SI" sz="2400" dirty="0"/>
              <a:t> of </a:t>
            </a:r>
            <a:r>
              <a:rPr lang="sl-SI" sz="2400" dirty="0" err="1"/>
              <a:t>traffic</a:t>
            </a:r>
            <a:r>
              <a:rPr lang="sl-SI" sz="2400" dirty="0"/>
              <a:t> </a:t>
            </a:r>
            <a:r>
              <a:rPr lang="sl-SI" sz="2400" dirty="0" err="1"/>
              <a:t>lights</a:t>
            </a:r>
            <a:r>
              <a:rPr lang="sl-SI" sz="2400" dirty="0"/>
              <a:t> in </a:t>
            </a:r>
            <a:r>
              <a:rPr lang="sl-SI" sz="2400" dirty="0" err="1"/>
              <a:t>all</a:t>
            </a:r>
            <a:r>
              <a:rPr lang="sl-SI" sz="2400" dirty="0"/>
              <a:t> </a:t>
            </a:r>
            <a:r>
              <a:rPr lang="sl-SI" sz="2400" dirty="0" err="1"/>
              <a:t>combinations</a:t>
            </a:r>
            <a:r>
              <a:rPr lang="sl-SI" sz="2400" dirty="0"/>
              <a:t> on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computers</a:t>
            </a:r>
            <a:r>
              <a:rPr lang="sl-SI" sz="2400" dirty="0"/>
              <a:t>. </a:t>
            </a:r>
            <a:r>
              <a:rPr lang="sl-SI" sz="2400" dirty="0" err="1"/>
              <a:t>Pictures</a:t>
            </a:r>
            <a:r>
              <a:rPr lang="sl-SI" sz="2400" dirty="0"/>
              <a:t> are in </a:t>
            </a:r>
            <a:r>
              <a:rPr lang="sl-SI" sz="2400" dirty="0" err="1"/>
              <a:t>folder</a:t>
            </a:r>
            <a:r>
              <a:rPr lang="sl-SI" sz="2400" dirty="0"/>
              <a:t> »RANDC </a:t>
            </a:r>
            <a:r>
              <a:rPr lang="sl-SI" sz="2400" dirty="0" err="1"/>
              <a:t>resources</a:t>
            </a:r>
            <a:r>
              <a:rPr lang="sl-SI" sz="2400" dirty="0"/>
              <a:t>«. </a:t>
            </a:r>
            <a:r>
              <a:rPr lang="sl-SI" sz="2400" dirty="0" err="1"/>
              <a:t>There</a:t>
            </a:r>
            <a:r>
              <a:rPr lang="sl-SI" sz="2400" dirty="0"/>
              <a:t> are 4 </a:t>
            </a:r>
            <a:r>
              <a:rPr lang="sl-SI" sz="2400" dirty="0" err="1"/>
              <a:t>pictures</a:t>
            </a:r>
            <a:r>
              <a:rPr lang="sl-SI" sz="2400" dirty="0"/>
              <a:t>, </a:t>
            </a:r>
            <a:r>
              <a:rPr lang="sl-SI" sz="2400" dirty="0" err="1"/>
              <a:t>which</a:t>
            </a:r>
            <a:r>
              <a:rPr lang="sl-SI" sz="2400" dirty="0"/>
              <a:t> </a:t>
            </a:r>
            <a:r>
              <a:rPr lang="sl-SI" sz="2400" dirty="0" err="1"/>
              <a:t>you</a:t>
            </a:r>
            <a:r>
              <a:rPr lang="sl-SI" sz="2400" dirty="0"/>
              <a:t> </a:t>
            </a:r>
            <a:r>
              <a:rPr lang="sl-SI" sz="2400" dirty="0" err="1"/>
              <a:t>will</a:t>
            </a:r>
            <a:r>
              <a:rPr lang="sl-SI" sz="2400" dirty="0"/>
              <a:t> </a:t>
            </a:r>
            <a:r>
              <a:rPr lang="sl-SI" sz="2400" dirty="0" err="1"/>
              <a:t>need</a:t>
            </a:r>
            <a:r>
              <a:rPr lang="sl-SI" sz="2400" dirty="0"/>
              <a:t>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this</a:t>
            </a:r>
            <a:r>
              <a:rPr lang="sl-SI" sz="2400" dirty="0"/>
              <a:t> </a:t>
            </a:r>
            <a:r>
              <a:rPr lang="sl-SI" sz="2400" dirty="0" err="1"/>
              <a:t>project</a:t>
            </a:r>
            <a:r>
              <a:rPr lang="sl-SI" sz="2400" dirty="0"/>
              <a:t>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CFCDDDF5-2A39-4DCA-8D13-11A46E14DC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9" y="1431887"/>
            <a:ext cx="6753113" cy="228846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BD46417-EC85-4543-A85C-5561926FA0B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1" b="9231"/>
          <a:stretch/>
        </p:blipFill>
        <p:spPr bwMode="auto">
          <a:xfrm>
            <a:off x="0" y="3030070"/>
            <a:ext cx="5709397" cy="3827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76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54995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/>
              <a:t>To </a:t>
            </a:r>
            <a:r>
              <a:rPr lang="sl-SI" sz="2400" dirty="0" err="1"/>
              <a:t>get</a:t>
            </a:r>
            <a:r>
              <a:rPr lang="sl-SI" sz="2400" dirty="0"/>
              <a:t> a </a:t>
            </a:r>
            <a:r>
              <a:rPr lang="sl-SI" sz="2400" dirty="0" err="1"/>
              <a:t>better</a:t>
            </a:r>
            <a:r>
              <a:rPr lang="sl-SI" sz="2400" dirty="0"/>
              <a:t> </a:t>
            </a:r>
            <a:r>
              <a:rPr lang="sl-SI" sz="2400" dirty="0" err="1"/>
              <a:t>looking</a:t>
            </a:r>
            <a:r>
              <a:rPr lang="sl-SI" sz="2400" dirty="0"/>
              <a:t> </a:t>
            </a:r>
            <a:r>
              <a:rPr lang="sl-SI" sz="2400" dirty="0" err="1"/>
              <a:t>button</a:t>
            </a:r>
            <a:r>
              <a:rPr lang="sl-SI" sz="2400" dirty="0"/>
              <a:t> </a:t>
            </a:r>
            <a:r>
              <a:rPr lang="sl-SI" sz="2400" dirty="0" err="1"/>
              <a:t>layout</a:t>
            </a:r>
            <a:r>
              <a:rPr lang="sl-SI" sz="2400" dirty="0"/>
              <a:t> </a:t>
            </a:r>
            <a:r>
              <a:rPr lang="sl-SI" sz="2400" dirty="0" err="1"/>
              <a:t>we</a:t>
            </a:r>
            <a:r>
              <a:rPr lang="sl-SI" sz="2400" dirty="0"/>
              <a:t> </a:t>
            </a:r>
            <a:r>
              <a:rPr lang="sl-SI" sz="2400" dirty="0" err="1"/>
              <a:t>can</a:t>
            </a:r>
            <a:r>
              <a:rPr lang="sl-SI" sz="2400" dirty="0"/>
              <a:t> </a:t>
            </a:r>
            <a:r>
              <a:rPr lang="sl-SI" sz="2400" dirty="0" err="1"/>
              <a:t>use</a:t>
            </a:r>
            <a:r>
              <a:rPr lang="sl-SI" sz="2400" dirty="0"/>
              <a:t> </a:t>
            </a:r>
            <a:r>
              <a:rPr lang="sl-SI" sz="2400" dirty="0" err="1"/>
              <a:t>function</a:t>
            </a:r>
            <a:r>
              <a:rPr lang="sl-SI" sz="2400" dirty="0"/>
              <a:t> »</a:t>
            </a:r>
            <a:r>
              <a:rPr lang="sl-SI" sz="2400" dirty="0" err="1"/>
              <a:t>Fill</a:t>
            </a:r>
            <a:r>
              <a:rPr lang="sl-SI" sz="2400" dirty="0"/>
              <a:t> </a:t>
            </a:r>
            <a:r>
              <a:rPr lang="sl-SI" sz="2400" dirty="0" err="1"/>
              <a:t>parent</a:t>
            </a:r>
            <a:r>
              <a:rPr lang="sl-SI" sz="2400" dirty="0"/>
              <a:t>« in </a:t>
            </a:r>
            <a:r>
              <a:rPr lang="sl-SI" sz="2400" dirty="0" err="1"/>
              <a:t>height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width</a:t>
            </a:r>
            <a:r>
              <a:rPr lang="sl-SI" sz="2400" dirty="0"/>
              <a:t> </a:t>
            </a:r>
            <a:r>
              <a:rPr lang="sl-SI" sz="2400" dirty="0" err="1"/>
              <a:t>section</a:t>
            </a:r>
            <a:r>
              <a:rPr lang="sl-SI" sz="2400" dirty="0"/>
              <a:t>. Same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pictures</a:t>
            </a:r>
            <a:r>
              <a:rPr lang="sl-SI" sz="2400" dirty="0"/>
              <a:t>, </a:t>
            </a:r>
            <a:r>
              <a:rPr lang="sl-SI" sz="2400" dirty="0" err="1"/>
              <a:t>labels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horizontal </a:t>
            </a:r>
            <a:r>
              <a:rPr lang="sl-SI" sz="2400" dirty="0" err="1"/>
              <a:t>arrangements</a:t>
            </a:r>
            <a:r>
              <a:rPr lang="sl-SI" sz="2400" dirty="0"/>
              <a:t>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BF08ED72-2605-48E4-9576-B8AB76F83A8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8" b="9744"/>
          <a:stretch/>
        </p:blipFill>
        <p:spPr bwMode="auto">
          <a:xfrm>
            <a:off x="2953197" y="1560027"/>
            <a:ext cx="6458847" cy="4652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73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46588"/>
            <a:ext cx="10515600" cy="4351338"/>
          </a:xfrm>
        </p:spPr>
        <p:txBody>
          <a:bodyPr/>
          <a:lstStyle/>
          <a:p>
            <a:r>
              <a:rPr lang="sl-SI" sz="2400" dirty="0" err="1"/>
              <a:t>We</a:t>
            </a:r>
            <a:r>
              <a:rPr lang="sl-SI" sz="2400" dirty="0"/>
              <a:t> </a:t>
            </a:r>
            <a:r>
              <a:rPr lang="sl-SI" sz="2400" dirty="0" err="1"/>
              <a:t>can</a:t>
            </a:r>
            <a:r>
              <a:rPr lang="sl-SI" sz="2400" dirty="0"/>
              <a:t> </a:t>
            </a:r>
            <a:r>
              <a:rPr lang="sl-SI" sz="2400" dirty="0" err="1"/>
              <a:t>also</a:t>
            </a:r>
            <a:r>
              <a:rPr lang="sl-SI" sz="2400" dirty="0"/>
              <a:t> </a:t>
            </a:r>
            <a:r>
              <a:rPr lang="sl-SI" sz="2400" dirty="0" err="1"/>
              <a:t>hide</a:t>
            </a:r>
            <a:r>
              <a:rPr lang="sl-SI" sz="2400" dirty="0"/>
              <a:t> </a:t>
            </a:r>
            <a:r>
              <a:rPr lang="sl-SI" sz="2400" dirty="0" err="1"/>
              <a:t>pictures</a:t>
            </a:r>
            <a:r>
              <a:rPr lang="sl-SI" sz="2400" dirty="0"/>
              <a:t>, so </a:t>
            </a:r>
            <a:r>
              <a:rPr lang="sl-SI" sz="2400" dirty="0" err="1"/>
              <a:t>they</a:t>
            </a:r>
            <a:r>
              <a:rPr lang="sl-SI" sz="2400" dirty="0"/>
              <a:t> </a:t>
            </a:r>
            <a:r>
              <a:rPr lang="sl-SI" sz="2400" dirty="0" err="1"/>
              <a:t>will</a:t>
            </a:r>
            <a:r>
              <a:rPr lang="sl-SI" sz="2400" dirty="0"/>
              <a:t> </a:t>
            </a:r>
            <a:r>
              <a:rPr lang="sl-SI" sz="2400" dirty="0" err="1"/>
              <a:t>only</a:t>
            </a:r>
            <a:r>
              <a:rPr lang="sl-SI" sz="2400" dirty="0"/>
              <a:t> show up, </a:t>
            </a:r>
            <a:r>
              <a:rPr lang="sl-SI" sz="2400" dirty="0" err="1"/>
              <a:t>when</a:t>
            </a:r>
            <a:r>
              <a:rPr lang="sl-SI" sz="2400" dirty="0"/>
              <a:t> </a:t>
            </a:r>
            <a:r>
              <a:rPr lang="sl-SI" sz="2400" dirty="0" err="1"/>
              <a:t>we</a:t>
            </a:r>
            <a:r>
              <a:rPr lang="sl-SI" sz="2400" dirty="0"/>
              <a:t> </a:t>
            </a:r>
            <a:r>
              <a:rPr lang="sl-SI" sz="2400" dirty="0" err="1"/>
              <a:t>press</a:t>
            </a:r>
            <a:r>
              <a:rPr lang="sl-SI" sz="2400" dirty="0"/>
              <a:t> </a:t>
            </a:r>
            <a:r>
              <a:rPr lang="sl-SI" sz="2400" dirty="0" err="1"/>
              <a:t>specific</a:t>
            </a:r>
            <a:r>
              <a:rPr lang="sl-SI" sz="2400" dirty="0"/>
              <a:t> </a:t>
            </a:r>
            <a:r>
              <a:rPr lang="sl-SI" sz="2400" dirty="0" err="1"/>
              <a:t>button</a:t>
            </a:r>
            <a:r>
              <a:rPr lang="sl-SI" sz="2400" dirty="0"/>
              <a:t>.</a:t>
            </a:r>
          </a:p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BCB353F0-6361-4207-9AA2-D0B0E73CA6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80" y="1321487"/>
            <a:ext cx="3672840" cy="47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u="sng" dirty="0"/>
              <a:t>1.2. </a:t>
            </a:r>
            <a:r>
              <a:rPr lang="sl-SI" u="sng" dirty="0" err="1"/>
              <a:t>Blocks</a:t>
            </a:r>
            <a:r>
              <a:rPr lang="sl-SI" u="sng" dirty="0"/>
              <a:t>:</a:t>
            </a:r>
            <a:endParaRPr lang="sl-SI" dirty="0"/>
          </a:p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01304824-4D9F-49EF-A4D2-B3D811E49F1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0"/>
          <a:stretch/>
        </p:blipFill>
        <p:spPr bwMode="auto">
          <a:xfrm>
            <a:off x="2294965" y="1208664"/>
            <a:ext cx="7951694" cy="5274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72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644E412E-C7BB-4A48-A6D7-17AAD086AA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92" y="112119"/>
            <a:ext cx="5484490" cy="4351338"/>
          </a:xfrm>
          <a:prstGeom prst="rect">
            <a:avLst/>
          </a:prstGeom>
        </p:spPr>
      </p:pic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5694F3E1-A6E8-457C-803C-41A2B30A87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1990165"/>
            <a:ext cx="6006353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74910F-1D80-44F0-9C7F-F06D47B2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74870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7026797-EF58-4D40-94F1-9165869DDD2C}"/>
              </a:ext>
            </a:extLst>
          </p:cNvPr>
          <p:cNvGrpSpPr/>
          <p:nvPr/>
        </p:nvGrpSpPr>
        <p:grpSpPr>
          <a:xfrm>
            <a:off x="0" y="112119"/>
            <a:ext cx="1454192" cy="6218342"/>
            <a:chOff x="-114100" y="3132"/>
            <a:chExt cx="2030172" cy="9447521"/>
          </a:xfrm>
        </p:grpSpPr>
        <p:pic>
          <p:nvPicPr>
            <p:cNvPr id="5" name="Slika 6">
              <a:extLst>
                <a:ext uri="{FF2B5EF4-FFF2-40B4-BE49-F238E27FC236}">
                  <a16:creationId xmlns:a16="http://schemas.microsoft.com/office/drawing/2014/main" id="{F1EB9F79-15D6-4709-BDB6-8287B89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100" y="3132"/>
              <a:ext cx="1837392" cy="183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0547F3EE-842C-4126-9051-93E70086E1A0}"/>
                </a:ext>
              </a:extLst>
            </p:cNvPr>
            <p:cNvSpPr/>
            <p:nvPr/>
          </p:nvSpPr>
          <p:spPr>
            <a:xfrm>
              <a:off x="1852245" y="199290"/>
              <a:ext cx="63827" cy="925136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E69CB144-CDCC-4E68-B1A0-DFB0D7FFED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58" y="241230"/>
            <a:ext cx="5202969" cy="4351338"/>
          </a:xfrm>
          <a:prstGeom prst="rect">
            <a:avLst/>
          </a:prstGeom>
        </p:spPr>
      </p:pic>
      <p:pic>
        <p:nvPicPr>
          <p:cNvPr id="8" name="Slika 7" descr="Slika, ki vsebuje besede miza&#10;&#10;Opis je samodejno ustvarjen">
            <a:extLst>
              <a:ext uri="{FF2B5EF4-FFF2-40B4-BE49-F238E27FC236}">
                <a16:creationId xmlns:a16="http://schemas.microsoft.com/office/drawing/2014/main" id="{B70DC60E-E1DE-4690-A409-CDE3C16A21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4320540"/>
            <a:ext cx="569595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9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BABBC17BA48C478C63D32569853AC3" ma:contentTypeVersion="14" ma:contentTypeDescription="Ustvari nov dokument." ma:contentTypeScope="" ma:versionID="1684569b3fd48ce7d6070f2e7e5672a6">
  <xsd:schema xmlns:xsd="http://www.w3.org/2001/XMLSchema" xmlns:xs="http://www.w3.org/2001/XMLSchema" xmlns:p="http://schemas.microsoft.com/office/2006/metadata/properties" xmlns:ns3="58430c01-8f36-4295-8dc3-d864feaa67bd" xmlns:ns4="586614a7-50fa-4a18-a1ce-7d5f08963109" targetNamespace="http://schemas.microsoft.com/office/2006/metadata/properties" ma:root="true" ma:fieldsID="62a9059406220dfa195852404d321d1a" ns3:_="" ns4:_="">
    <xsd:import namespace="58430c01-8f36-4295-8dc3-d864feaa67bd"/>
    <xsd:import namespace="586614a7-50fa-4a18-a1ce-7d5f089631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30c01-8f36-4295-8dc3-d864feaa6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14a7-50fa-4a18-a1ce-7d5f089631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656BA-5374-4F4D-B361-C7C9DF0F9CE2}">
  <ds:schemaRefs>
    <ds:schemaRef ds:uri="http://purl.org/dc/terms/"/>
    <ds:schemaRef ds:uri="http://schemas.openxmlformats.org/package/2006/metadata/core-properties"/>
    <ds:schemaRef ds:uri="586614a7-50fa-4a18-a1ce-7d5f0896310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58430c01-8f36-4295-8dc3-d864feaa67bd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9CBA8B-FC6D-4433-9552-D97512AD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ED389-31A2-4276-AEC2-CD0F082AD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30c01-8f36-4295-8dc3-d864feaa67bd"/>
    <ds:schemaRef ds:uri="586614a7-50fa-4a18-a1ce-7d5f089631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230</Words>
  <Application>Microsoft Office PowerPoint</Application>
  <PresentationFormat>Širokozaslonsko</PresentationFormat>
  <Paragraphs>19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RANDC traffic lights with Appinventor and Arduino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RANDC traffic lights with Appinventor and Arduino</dc:title>
  <dc:creator>Pušelc Žiga</dc:creator>
  <cp:lastModifiedBy>Špur Jereb Klavdija</cp:lastModifiedBy>
  <cp:revision>2</cp:revision>
  <dcterms:created xsi:type="dcterms:W3CDTF">2022-09-26T10:44:15Z</dcterms:created>
  <dcterms:modified xsi:type="dcterms:W3CDTF">2023-09-05T09:29:05Z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0x01010016BABBC17BA48C478C63D32569853AC3</vt:lpwstr>
  </property>
</Properties>
</file>